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4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24" autoAdjust="0"/>
    <p:restoredTop sz="88996" autoAdjust="0"/>
  </p:normalViewPr>
  <p:slideViewPr>
    <p:cSldViewPr>
      <p:cViewPr>
        <p:scale>
          <a:sx n="125" d="100"/>
          <a:sy n="125" d="100"/>
        </p:scale>
        <p:origin x="-9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6C874-428D-45B1-8DE8-6A3A7D6E7333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BB8CC-EC61-4377-AC7C-5089FB1763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602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584575" y="2278063"/>
            <a:ext cx="15182850" cy="11388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3117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8749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038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33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0652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253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8300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9346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7083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966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49108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246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50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5588" y="5447"/>
            <a:ext cx="9011257" cy="1010351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ctr"/>
            <a:endParaRPr lang="ru-RU" sz="19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200" b="1" dirty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Пример заполнения реквизитов 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платежного поручения получателем по которому являются организации, лицевые счета которым открыты в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Муниципальном казначействе города Ростова-на-Дону  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(перечисление средств в адрес муниципального 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бюджетного (автономного) </a:t>
            </a:r>
            <a:r>
              <a:rPr lang="ru-RU" sz="12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учреждения) с 01.01.</a:t>
            </a:r>
            <a:r>
              <a:rPr lang="ru-RU" sz="1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2022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413826" y="6327882"/>
            <a:ext cx="704934" cy="440965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b="1" dirty="0" smtClean="0"/>
              <a:t>3</a:t>
            </a:r>
            <a:endParaRPr lang="ru-RU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530119"/>
            <a:ext cx="9144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338282716"/>
              </p:ext>
            </p:extLst>
          </p:nvPr>
        </p:nvGraphicFramePr>
        <p:xfrm>
          <a:off x="2041525" y="1044575"/>
          <a:ext cx="4419600" cy="5378450"/>
        </p:xfrm>
        <a:graphic>
          <a:graphicData uri="http://schemas.openxmlformats.org/presentationml/2006/ole">
            <p:oleObj spid="_x0000_s20534" name="Документ" r:id="rId4" imgW="6513687" imgH="7916333" progId="Word.Document.12">
              <p:embed/>
            </p:oleObj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07504" y="2204864"/>
            <a:ext cx="1584176" cy="1872208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Наименование банка </a:t>
            </a:r>
            <a:r>
              <a:rPr lang="ru-RU" sz="1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получателя, обслуживающего территориальный орган Федерального казначейства: 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ОТДЕЛЕНИЕ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РОСТОВ-НА-ДОНУ БАНКА РОССИИ//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по Ростовской </a:t>
            </a:r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 </a:t>
            </a:r>
          </a:p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Ростов-на-Дону </a:t>
            </a:r>
          </a:p>
        </p:txBody>
      </p:sp>
      <p:cxnSp>
        <p:nvCxnSpPr>
          <p:cNvPr id="17" name="Прямая со стрелкой 16"/>
          <p:cNvCxnSpPr>
            <a:stCxn id="16" idx="3"/>
          </p:cNvCxnSpPr>
          <p:nvPr/>
        </p:nvCxnSpPr>
        <p:spPr>
          <a:xfrm>
            <a:off x="1691680" y="3140968"/>
            <a:ext cx="360040" cy="174146"/>
          </a:xfrm>
          <a:prstGeom prst="straightConnector1">
            <a:avLst/>
          </a:prstGeom>
          <a:ln w="3175">
            <a:solidFill>
              <a:srgbClr val="002060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ая выноска 41"/>
          <p:cNvSpPr/>
          <p:nvPr/>
        </p:nvSpPr>
        <p:spPr>
          <a:xfrm>
            <a:off x="6780083" y="3634876"/>
            <a:ext cx="2232248" cy="1258044"/>
          </a:xfrm>
          <a:prstGeom prst="wedgeRectCallout">
            <a:avLst>
              <a:gd name="adj1" fmla="val -93009"/>
              <a:gd name="adj2" fmla="val -49743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казначейского счета, открытый финансовому органу</a:t>
            </a:r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Муниципальному казначейству города Ростова-на-Дону для осуществления и отражения операций с денежными средствами, поступающими бюджетным и автономным учреждениям</a:t>
            </a:r>
          </a:p>
          <a:p>
            <a:pPr algn="ctr"/>
            <a:endParaRPr lang="ru-RU" sz="9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804248" y="3212976"/>
            <a:ext cx="2196244" cy="274222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единого казначейского счета УФК по Ростовской области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 flipH="1">
            <a:off x="5868143" y="3315114"/>
            <a:ext cx="864096" cy="0"/>
          </a:xfrm>
          <a:prstGeom prst="straightConnector1">
            <a:avLst/>
          </a:prstGeom>
          <a:ln w="3175">
            <a:solidFill>
              <a:schemeClr val="tx2">
                <a:lumMod val="75000"/>
              </a:schemeClr>
            </a:soli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79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4975</TotalTime>
  <Words>92</Words>
  <Application>Microsoft Office PowerPoint</Application>
  <PresentationFormat>Экран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Документ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1</dc:creator>
  <cp:lastModifiedBy>kostenko</cp:lastModifiedBy>
  <cp:revision>160</cp:revision>
  <cp:lastPrinted>2020-11-20T10:45:31Z</cp:lastPrinted>
  <dcterms:created xsi:type="dcterms:W3CDTF">2020-09-29T13:47:31Z</dcterms:created>
  <dcterms:modified xsi:type="dcterms:W3CDTF">2021-12-03T09:04:36Z</dcterms:modified>
</cp:coreProperties>
</file>